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0" r:id="rId2"/>
    <p:sldId id="338" r:id="rId3"/>
    <p:sldId id="324" r:id="rId4"/>
    <p:sldId id="337" r:id="rId5"/>
    <p:sldId id="341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A40"/>
    <a:srgbClr val="E2E7EA"/>
    <a:srgbClr val="46BBFF"/>
    <a:srgbClr val="46ACFF"/>
    <a:srgbClr val="46C2FF"/>
    <a:srgbClr val="46D7FF"/>
    <a:srgbClr val="D4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91511" autoAdjust="0"/>
  </p:normalViewPr>
  <p:slideViewPr>
    <p:cSldViewPr snapToObjects="1">
      <p:cViewPr varScale="1">
        <p:scale>
          <a:sx n="104" d="100"/>
          <a:sy n="104" d="100"/>
        </p:scale>
        <p:origin x="307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2427-36C8-2648-9941-8F5A188E07EB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DDBC-BD1B-C741-9563-069C7D13C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32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A1067-EA05-B544-90FD-34C83A5AF777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1588E-C4DE-9840-BFC9-D0B3EAEFE7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98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24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67561F-5FFF-429F-BACE-EAD48C10ED1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rgbClr val="E2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PP-Vorlage-Automatisierungstechnik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pic>
        <p:nvPicPr>
          <p:cNvPr id="10" name="Bild 9" descr="Campus02-Logo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38" y="309370"/>
            <a:ext cx="1737364" cy="563881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5788" y="836510"/>
            <a:ext cx="5414320" cy="15275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400" cap="all" baseline="0">
                <a:latin typeface="Calibri"/>
                <a:cs typeface="Calibri"/>
              </a:defRPr>
            </a:lvl1pPr>
          </a:lstStyle>
          <a:p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0"/>
          </p:nvPr>
        </p:nvSpPr>
        <p:spPr>
          <a:xfrm>
            <a:off x="585788" y="2452671"/>
            <a:ext cx="5414323" cy="13616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114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82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0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-12700" y="1"/>
            <a:ext cx="9156700" cy="48863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de-DE"/>
          </a:p>
        </p:txBody>
      </p:sp>
      <p:sp>
        <p:nvSpPr>
          <p:cNvPr id="17" name="Textplatzhalter 3"/>
          <p:cNvSpPr>
            <a:spLocks noGrp="1"/>
          </p:cNvSpPr>
          <p:nvPr>
            <p:ph type="body" sz="half" idx="12"/>
          </p:nvPr>
        </p:nvSpPr>
        <p:spPr>
          <a:xfrm>
            <a:off x="523576" y="346185"/>
            <a:ext cx="3368803" cy="10020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0" baseline="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de-AT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4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Abgerundetes Rechteck 9"/>
          <p:cNvSpPr/>
          <p:nvPr userDrawn="1"/>
        </p:nvSpPr>
        <p:spPr>
          <a:xfrm>
            <a:off x="500206" y="3760560"/>
            <a:ext cx="5929354" cy="611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6232" y="3795886"/>
            <a:ext cx="5616575" cy="576064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pic>
        <p:nvPicPr>
          <p:cNvPr id="12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9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ung - Standard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1275606"/>
            <a:ext cx="8363272" cy="3440841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8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6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ung - Standard schmal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916376"/>
            <a:ext cx="8363272" cy="38000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8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ung - Standard mit Untertitel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60000" y="1287625"/>
            <a:ext cx="8363272" cy="48766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1855994"/>
            <a:ext cx="8363272" cy="2860453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0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6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ung - Standard mit Untertitel schmal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60000" y="916375"/>
            <a:ext cx="8363272" cy="48686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1476054"/>
            <a:ext cx="8363272" cy="32403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0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01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ung - Standard ohne Tex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&lt;Vorlage&gt; vom 28.03.2018 </a:t>
            </a:r>
            <a:r>
              <a:rPr lang="de-AT" b="0" dirty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7" name="Bild 11" descr="Campus02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bg>
      <p:bgPr>
        <a:solidFill>
          <a:srgbClr val="E2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Titelfol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876256" cy="5164038"/>
          </a:xfrm>
          <a:prstGeom prst="rect">
            <a:avLst/>
          </a:prstGeom>
        </p:spPr>
      </p:pic>
      <p:sp>
        <p:nvSpPr>
          <p:cNvPr id="6" name="Bildplatzhalter 3"/>
          <p:cNvSpPr>
            <a:spLocks noGrp="1"/>
          </p:cNvSpPr>
          <p:nvPr>
            <p:ph type="pic" sz="quarter" idx="11"/>
          </p:nvPr>
        </p:nvSpPr>
        <p:spPr>
          <a:xfrm>
            <a:off x="2483768" y="1879171"/>
            <a:ext cx="6664482" cy="3267938"/>
          </a:xfrm>
          <a:custGeom>
            <a:avLst/>
            <a:gdLst>
              <a:gd name="connsiteX0" fmla="*/ 0 w 7575550"/>
              <a:gd name="connsiteY0" fmla="*/ 0 h 3403600"/>
              <a:gd name="connsiteX1" fmla="*/ 7575550 w 7575550"/>
              <a:gd name="connsiteY1" fmla="*/ 0 h 3403600"/>
              <a:gd name="connsiteX2" fmla="*/ 7575550 w 7575550"/>
              <a:gd name="connsiteY2" fmla="*/ 3403600 h 3403600"/>
              <a:gd name="connsiteX3" fmla="*/ 0 w 7575550"/>
              <a:gd name="connsiteY3" fmla="*/ 3403600 h 3403600"/>
              <a:gd name="connsiteX4" fmla="*/ 0 w 7575550"/>
              <a:gd name="connsiteY4" fmla="*/ 0 h 3403600"/>
              <a:gd name="connsiteX0" fmla="*/ 1238250 w 8813800"/>
              <a:gd name="connsiteY0" fmla="*/ 0 h 3454400"/>
              <a:gd name="connsiteX1" fmla="*/ 8813800 w 8813800"/>
              <a:gd name="connsiteY1" fmla="*/ 0 h 3454400"/>
              <a:gd name="connsiteX2" fmla="*/ 8813800 w 8813800"/>
              <a:gd name="connsiteY2" fmla="*/ 3403600 h 3454400"/>
              <a:gd name="connsiteX3" fmla="*/ 0 w 8813800"/>
              <a:gd name="connsiteY3" fmla="*/ 3454400 h 3454400"/>
              <a:gd name="connsiteX4" fmla="*/ 1238250 w 8813800"/>
              <a:gd name="connsiteY4" fmla="*/ 0 h 3454400"/>
              <a:gd name="connsiteX0" fmla="*/ 7562850 w 8813800"/>
              <a:gd name="connsiteY0" fmla="*/ 0 h 4387850"/>
              <a:gd name="connsiteX1" fmla="*/ 8813800 w 8813800"/>
              <a:gd name="connsiteY1" fmla="*/ 933450 h 4387850"/>
              <a:gd name="connsiteX2" fmla="*/ 8813800 w 8813800"/>
              <a:gd name="connsiteY2" fmla="*/ 4337050 h 4387850"/>
              <a:gd name="connsiteX3" fmla="*/ 0 w 8813800"/>
              <a:gd name="connsiteY3" fmla="*/ 4387850 h 4387850"/>
              <a:gd name="connsiteX4" fmla="*/ 7562850 w 8813800"/>
              <a:gd name="connsiteY4" fmla="*/ 0 h 4387850"/>
              <a:gd name="connsiteX0" fmla="*/ 7562850 w 8813800"/>
              <a:gd name="connsiteY0" fmla="*/ 0 h 4387850"/>
              <a:gd name="connsiteX1" fmla="*/ 8813800 w 8813800"/>
              <a:gd name="connsiteY1" fmla="*/ 742950 h 4387850"/>
              <a:gd name="connsiteX2" fmla="*/ 8813800 w 8813800"/>
              <a:gd name="connsiteY2" fmla="*/ 4337050 h 4387850"/>
              <a:gd name="connsiteX3" fmla="*/ 0 w 8813800"/>
              <a:gd name="connsiteY3" fmla="*/ 4387850 h 4387850"/>
              <a:gd name="connsiteX4" fmla="*/ 7562850 w 8813800"/>
              <a:gd name="connsiteY4" fmla="*/ 0 h 4387850"/>
              <a:gd name="connsiteX0" fmla="*/ 7562850 w 8820150"/>
              <a:gd name="connsiteY0" fmla="*/ 0 h 4394200"/>
              <a:gd name="connsiteX1" fmla="*/ 8813800 w 8820150"/>
              <a:gd name="connsiteY1" fmla="*/ 742950 h 4394200"/>
              <a:gd name="connsiteX2" fmla="*/ 8820150 w 8820150"/>
              <a:gd name="connsiteY2" fmla="*/ 4394200 h 4394200"/>
              <a:gd name="connsiteX3" fmla="*/ 0 w 8820150"/>
              <a:gd name="connsiteY3" fmla="*/ 4387850 h 4394200"/>
              <a:gd name="connsiteX4" fmla="*/ 7562850 w 8820150"/>
              <a:gd name="connsiteY4" fmla="*/ 0 h 4394200"/>
              <a:gd name="connsiteX0" fmla="*/ 7613650 w 8870950"/>
              <a:gd name="connsiteY0" fmla="*/ 0 h 4394200"/>
              <a:gd name="connsiteX1" fmla="*/ 8864600 w 8870950"/>
              <a:gd name="connsiteY1" fmla="*/ 742950 h 4394200"/>
              <a:gd name="connsiteX2" fmla="*/ 8870950 w 8870950"/>
              <a:gd name="connsiteY2" fmla="*/ 4394200 h 4394200"/>
              <a:gd name="connsiteX3" fmla="*/ 0 w 8870950"/>
              <a:gd name="connsiteY3" fmla="*/ 4394200 h 4394200"/>
              <a:gd name="connsiteX4" fmla="*/ 7613650 w 8870950"/>
              <a:gd name="connsiteY4" fmla="*/ 0 h 4394200"/>
              <a:gd name="connsiteX0" fmla="*/ 7607300 w 8870950"/>
              <a:gd name="connsiteY0" fmla="*/ 0 h 4387850"/>
              <a:gd name="connsiteX1" fmla="*/ 8864600 w 8870950"/>
              <a:gd name="connsiteY1" fmla="*/ 736600 h 4387850"/>
              <a:gd name="connsiteX2" fmla="*/ 8870950 w 8870950"/>
              <a:gd name="connsiteY2" fmla="*/ 4387850 h 4387850"/>
              <a:gd name="connsiteX3" fmla="*/ 0 w 8870950"/>
              <a:gd name="connsiteY3" fmla="*/ 4387850 h 4387850"/>
              <a:gd name="connsiteX4" fmla="*/ 7607300 w 8870950"/>
              <a:gd name="connsiteY4" fmla="*/ 0 h 4387850"/>
              <a:gd name="connsiteX0" fmla="*/ 7607300 w 8870950"/>
              <a:gd name="connsiteY0" fmla="*/ 0 h 4379384"/>
              <a:gd name="connsiteX1" fmla="*/ 8864600 w 8870950"/>
              <a:gd name="connsiteY1" fmla="*/ 728134 h 4379384"/>
              <a:gd name="connsiteX2" fmla="*/ 8870950 w 8870950"/>
              <a:gd name="connsiteY2" fmla="*/ 4379384 h 4379384"/>
              <a:gd name="connsiteX3" fmla="*/ 0 w 8870950"/>
              <a:gd name="connsiteY3" fmla="*/ 4379384 h 4379384"/>
              <a:gd name="connsiteX4" fmla="*/ 7607300 w 8870950"/>
              <a:gd name="connsiteY4" fmla="*/ 0 h 4379384"/>
              <a:gd name="connsiteX0" fmla="*/ 7603067 w 8870950"/>
              <a:gd name="connsiteY0" fmla="*/ 0 h 4366684"/>
              <a:gd name="connsiteX1" fmla="*/ 8864600 w 8870950"/>
              <a:gd name="connsiteY1" fmla="*/ 715434 h 4366684"/>
              <a:gd name="connsiteX2" fmla="*/ 8870950 w 8870950"/>
              <a:gd name="connsiteY2" fmla="*/ 4366684 h 4366684"/>
              <a:gd name="connsiteX3" fmla="*/ 0 w 8870950"/>
              <a:gd name="connsiteY3" fmla="*/ 4366684 h 4366684"/>
              <a:gd name="connsiteX4" fmla="*/ 7603067 w 8870950"/>
              <a:gd name="connsiteY4" fmla="*/ 0 h 4366684"/>
              <a:gd name="connsiteX0" fmla="*/ 7603067 w 8896350"/>
              <a:gd name="connsiteY0" fmla="*/ 0 h 4385734"/>
              <a:gd name="connsiteX1" fmla="*/ 8864600 w 8896350"/>
              <a:gd name="connsiteY1" fmla="*/ 715434 h 4385734"/>
              <a:gd name="connsiteX2" fmla="*/ 8896350 w 8896350"/>
              <a:gd name="connsiteY2" fmla="*/ 4385734 h 4385734"/>
              <a:gd name="connsiteX3" fmla="*/ 0 w 8896350"/>
              <a:gd name="connsiteY3" fmla="*/ 4366684 h 4385734"/>
              <a:gd name="connsiteX4" fmla="*/ 7603067 w 8896350"/>
              <a:gd name="connsiteY4" fmla="*/ 0 h 4385734"/>
              <a:gd name="connsiteX0" fmla="*/ 7634817 w 8928100"/>
              <a:gd name="connsiteY0" fmla="*/ 0 h 4385734"/>
              <a:gd name="connsiteX1" fmla="*/ 8896350 w 8928100"/>
              <a:gd name="connsiteY1" fmla="*/ 715434 h 4385734"/>
              <a:gd name="connsiteX2" fmla="*/ 8928100 w 8928100"/>
              <a:gd name="connsiteY2" fmla="*/ 4385734 h 4385734"/>
              <a:gd name="connsiteX3" fmla="*/ 0 w 8928100"/>
              <a:gd name="connsiteY3" fmla="*/ 4385734 h 4385734"/>
              <a:gd name="connsiteX4" fmla="*/ 7634817 w 8928100"/>
              <a:gd name="connsiteY4" fmla="*/ 0 h 4385734"/>
              <a:gd name="connsiteX0" fmla="*/ 7634817 w 8896760"/>
              <a:gd name="connsiteY0" fmla="*/ 0 h 4385734"/>
              <a:gd name="connsiteX1" fmla="*/ 8896350 w 8896760"/>
              <a:gd name="connsiteY1" fmla="*/ 715434 h 4385734"/>
              <a:gd name="connsiteX2" fmla="*/ 8893724 w 8896760"/>
              <a:gd name="connsiteY2" fmla="*/ 4385734 h 4385734"/>
              <a:gd name="connsiteX3" fmla="*/ 0 w 8896760"/>
              <a:gd name="connsiteY3" fmla="*/ 4385734 h 4385734"/>
              <a:gd name="connsiteX4" fmla="*/ 7634817 w 8896760"/>
              <a:gd name="connsiteY4" fmla="*/ 0 h 4385734"/>
              <a:gd name="connsiteX0" fmla="*/ 7634817 w 8900600"/>
              <a:gd name="connsiteY0" fmla="*/ 0 h 4385734"/>
              <a:gd name="connsiteX1" fmla="*/ 8896350 w 8900600"/>
              <a:gd name="connsiteY1" fmla="*/ 715434 h 4385734"/>
              <a:gd name="connsiteX2" fmla="*/ 8900600 w 8900600"/>
              <a:gd name="connsiteY2" fmla="*/ 4385734 h 4385734"/>
              <a:gd name="connsiteX3" fmla="*/ 0 w 8900600"/>
              <a:gd name="connsiteY3" fmla="*/ 4385734 h 4385734"/>
              <a:gd name="connsiteX4" fmla="*/ 7634817 w 8900600"/>
              <a:gd name="connsiteY4" fmla="*/ 0 h 4385734"/>
              <a:gd name="connsiteX0" fmla="*/ 7634818 w 8900600"/>
              <a:gd name="connsiteY0" fmla="*/ 0 h 4358285"/>
              <a:gd name="connsiteX1" fmla="*/ 8896350 w 8900600"/>
              <a:gd name="connsiteY1" fmla="*/ 687985 h 4358285"/>
              <a:gd name="connsiteX2" fmla="*/ 8900600 w 8900600"/>
              <a:gd name="connsiteY2" fmla="*/ 4358285 h 4358285"/>
              <a:gd name="connsiteX3" fmla="*/ 0 w 8900600"/>
              <a:gd name="connsiteY3" fmla="*/ 4358285 h 4358285"/>
              <a:gd name="connsiteX4" fmla="*/ 7634818 w 8900600"/>
              <a:gd name="connsiteY4" fmla="*/ 0 h 4358285"/>
              <a:gd name="connsiteX0" fmla="*/ 7634819 w 8900600"/>
              <a:gd name="connsiteY0" fmla="*/ 0 h 4358285"/>
              <a:gd name="connsiteX1" fmla="*/ 8896350 w 8900600"/>
              <a:gd name="connsiteY1" fmla="*/ 687985 h 4358285"/>
              <a:gd name="connsiteX2" fmla="*/ 8900600 w 8900600"/>
              <a:gd name="connsiteY2" fmla="*/ 4358285 h 4358285"/>
              <a:gd name="connsiteX3" fmla="*/ 0 w 8900600"/>
              <a:gd name="connsiteY3" fmla="*/ 4358285 h 4358285"/>
              <a:gd name="connsiteX4" fmla="*/ 7634819 w 8900600"/>
              <a:gd name="connsiteY4" fmla="*/ 0 h 4358285"/>
              <a:gd name="connsiteX0" fmla="*/ 7634819 w 8900600"/>
              <a:gd name="connsiteY0" fmla="*/ 0 h 4349135"/>
              <a:gd name="connsiteX1" fmla="*/ 8896350 w 8900600"/>
              <a:gd name="connsiteY1" fmla="*/ 678835 h 4349135"/>
              <a:gd name="connsiteX2" fmla="*/ 8900600 w 8900600"/>
              <a:gd name="connsiteY2" fmla="*/ 4349135 h 4349135"/>
              <a:gd name="connsiteX3" fmla="*/ 0 w 8900600"/>
              <a:gd name="connsiteY3" fmla="*/ 4349135 h 4349135"/>
              <a:gd name="connsiteX4" fmla="*/ 7634819 w 8900600"/>
              <a:gd name="connsiteY4" fmla="*/ 0 h 43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0600" h="4349135">
                <a:moveTo>
                  <a:pt x="7634819" y="0"/>
                </a:moveTo>
                <a:lnTo>
                  <a:pt x="8896350" y="678835"/>
                </a:lnTo>
                <a:cubicBezTo>
                  <a:pt x="8898467" y="1895918"/>
                  <a:pt x="8898483" y="3132052"/>
                  <a:pt x="8900600" y="4349135"/>
                </a:cubicBezTo>
                <a:lnTo>
                  <a:pt x="0" y="4349135"/>
                </a:lnTo>
                <a:lnTo>
                  <a:pt x="763481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1800000" indent="0" algn="r">
              <a:lnSpc>
                <a:spcPct val="200000"/>
              </a:lnSpc>
              <a:spcBef>
                <a:spcPts val="0"/>
              </a:spcBef>
              <a:spcAft>
                <a:spcPts val="5000"/>
              </a:spcAft>
              <a:buNone/>
              <a:defRPr sz="1800" kern="1200" baseline="0"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Bild 9" descr="Campus02-Logo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38" y="309370"/>
            <a:ext cx="1737364" cy="563881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5788" y="836510"/>
            <a:ext cx="5414320" cy="15275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400" cap="all" baseline="0">
                <a:latin typeface="Calibri"/>
                <a:cs typeface="Calibri"/>
              </a:defRPr>
            </a:lvl1pPr>
          </a:lstStyle>
          <a:p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0"/>
          </p:nvPr>
        </p:nvSpPr>
        <p:spPr>
          <a:xfrm>
            <a:off x="585789" y="2452671"/>
            <a:ext cx="5066332" cy="13616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50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PP-Vorlage-Automatisierungstechnik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1" name="Textplatzhalter 3"/>
          <p:cNvSpPr>
            <a:spLocks noGrp="1"/>
          </p:cNvSpPr>
          <p:nvPr>
            <p:ph type="body" sz="half" idx="11"/>
          </p:nvPr>
        </p:nvSpPr>
        <p:spPr>
          <a:xfrm>
            <a:off x="578926" y="2492896"/>
            <a:ext cx="6873393" cy="507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de-AT" dirty="0"/>
          </a:p>
        </p:txBody>
      </p:sp>
      <p:pic>
        <p:nvPicPr>
          <p:cNvPr id="5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8927" y="1275606"/>
            <a:ext cx="6873393" cy="121729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de-AT" sz="4000" cap="none" spc="0" baseline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4000"/>
              </a:lnSpc>
              <a:spcBef>
                <a:spcPts val="0"/>
              </a:spcBef>
              <a:buFontTx/>
            </a:pPr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851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1275606"/>
            <a:ext cx="8363272" cy="3440841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8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916376"/>
            <a:ext cx="8363272" cy="38000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8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60000" y="1287625"/>
            <a:ext cx="8363272" cy="48766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1855994"/>
            <a:ext cx="8363272" cy="2860453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0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mit Untertitel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60000" y="916375"/>
            <a:ext cx="8363272" cy="48686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1476054"/>
            <a:ext cx="8363272" cy="32403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0" name="Bild 11" descr="Campus02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7" name="Bild 11" descr="Campus02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7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 descr="PP-Vorlage-Automatisierungstechni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56" y="0"/>
            <a:ext cx="2932944" cy="1378461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Bild 11" descr="Campus02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1" y="130353"/>
            <a:ext cx="1250902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9497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275605"/>
            <a:ext cx="8363272" cy="3319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" y="4877659"/>
            <a:ext cx="7214185" cy="265843"/>
          </a:xfrm>
          <a:prstGeom prst="rect">
            <a:avLst/>
          </a:prstGeom>
          <a:solidFill>
            <a:srgbClr val="D4D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algn="ctr">
              <a:defRPr lang="de-DE" sz="900" b="1" kern="0" spc="0" dirty="0" smtClean="0">
                <a:solidFill>
                  <a:srgbClr val="212C32"/>
                </a:solidFill>
                <a:latin typeface="+mn-lt"/>
                <a:ea typeface="+mn-ea"/>
                <a:cs typeface="Calibri"/>
              </a:defRPr>
            </a:lvl1pPr>
          </a:lstStyle>
          <a:p>
            <a:r>
              <a:rPr lang="de-AT"/>
              <a:t>&lt;Vorlage&gt; vom 28.03.2018 </a:t>
            </a:r>
            <a:r>
              <a:rPr lang="de-AT" b="0"/>
              <a:t>– FH-Prof. Dipl.-Ing. Dieter Lutzmayr</a:t>
            </a:r>
            <a:endParaRPr lang="nl-NL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00900" y="4877658"/>
            <a:ext cx="1943100" cy="265844"/>
          </a:xfrm>
          <a:prstGeom prst="rect">
            <a:avLst/>
          </a:prstGeom>
          <a:solidFill>
            <a:srgbClr val="323A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algn="ctr">
              <a:defRPr lang="de-DE" sz="900" kern="12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</a:lstStyle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2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662" r:id="rId3"/>
    <p:sldLayoutId id="2147483720" r:id="rId4"/>
    <p:sldLayoutId id="2147483721" r:id="rId5"/>
    <p:sldLayoutId id="2147483650" r:id="rId6"/>
    <p:sldLayoutId id="2147483719" r:id="rId7"/>
    <p:sldLayoutId id="2147483722" r:id="rId8"/>
    <p:sldLayoutId id="2147483708" r:id="rId9"/>
    <p:sldLayoutId id="2147483715" r:id="rId10"/>
    <p:sldLayoutId id="2147483716" r:id="rId11"/>
    <p:sldLayoutId id="2147483660" r:id="rId12"/>
    <p:sldLayoutId id="2147483712" r:id="rId13"/>
    <p:sldLayoutId id="2147483725" r:id="rId14"/>
    <p:sldLayoutId id="2147483726" r:id="rId15"/>
    <p:sldLayoutId id="2147483723" r:id="rId16"/>
    <p:sldLayoutId id="2147483724" r:id="rId17"/>
    <p:sldLayoutId id="2147483727" r:id="rId18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5788" y="483518"/>
            <a:ext cx="5858420" cy="1656184"/>
          </a:xfrm>
        </p:spPr>
        <p:txBody>
          <a:bodyPr/>
          <a:lstStyle/>
          <a:p>
            <a:r>
              <a:rPr lang="de-AT" dirty="0"/>
              <a:t>Begleitende Projekt</a:t>
            </a:r>
            <a:br>
              <a:rPr lang="de-AT" dirty="0"/>
            </a:br>
            <a:r>
              <a:rPr lang="de-AT" dirty="0"/>
              <a:t>Microcontroller-Lab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0"/>
          </p:nvPr>
        </p:nvSpPr>
        <p:spPr>
          <a:xfrm>
            <a:off x="619686" y="2211710"/>
            <a:ext cx="5380425" cy="1361610"/>
          </a:xfrm>
        </p:spPr>
        <p:txBody>
          <a:bodyPr>
            <a:normAutofit/>
          </a:bodyPr>
          <a:lstStyle/>
          <a:p>
            <a:r>
              <a:rPr lang="de-DE" dirty="0"/>
              <a:t>FH CAMPUS 02 Automatisierungstechnik</a:t>
            </a:r>
            <a:endParaRPr lang="de-AT" dirty="0"/>
          </a:p>
          <a:p>
            <a:r>
              <a:rPr lang="de-AT" b="1" dirty="0"/>
              <a:t>Manuel Piendl</a:t>
            </a:r>
          </a:p>
          <a:p>
            <a:r>
              <a:rPr lang="de-AT" dirty="0"/>
              <a:t>manuel.piendl@edu.campus02.at</a:t>
            </a:r>
          </a:p>
        </p:txBody>
      </p:sp>
    </p:spTree>
    <p:extLst>
      <p:ext uri="{BB962C8B-B14F-4D97-AF65-F5344CB8AC3E}">
        <p14:creationId xmlns:p14="http://schemas.microsoft.com/office/powerpoint/2010/main" val="394904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3.3 RGB Led, Code von Verzweigungen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7B1C86A-5679-4757-8342-BF8C9920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60" y="843558"/>
            <a:ext cx="714900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4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3.4 RGB Led, Schleifen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DA2588C-C87A-4E69-BEC7-BF288527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43558"/>
            <a:ext cx="753054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2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7380352" cy="576064"/>
          </a:xfrm>
        </p:spPr>
        <p:txBody>
          <a:bodyPr>
            <a:normAutofit/>
          </a:bodyPr>
          <a:lstStyle/>
          <a:p>
            <a:r>
              <a:rPr lang="de-DE" dirty="0"/>
              <a:t>3.5 RGB Led, Abbruchbedingungen f. Schleifen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F9E045-2647-48E7-994B-55D0FBAE3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699542"/>
            <a:ext cx="7227768" cy="44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5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4 Zusammenfassung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r>
              <a:rPr lang="de-AT" dirty="0"/>
              <a:t>Beispielcode passen nicht immer zur vorhandenen Hardware</a:t>
            </a:r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r>
              <a:rPr lang="de-AT" dirty="0"/>
              <a:t>Bei mehrmaligen Programmieren kommt man auf Verbesserungsmöglichkeiten drauf</a:t>
            </a:r>
          </a:p>
          <a:p>
            <a:pPr>
              <a:buFontTx/>
              <a:buChar char="-"/>
            </a:pPr>
            <a:endParaRPr lang="de-AT" dirty="0"/>
          </a:p>
          <a:p>
            <a:pPr>
              <a:buFontTx/>
              <a:buChar char="-"/>
            </a:pPr>
            <a:r>
              <a:rPr lang="de-AT" dirty="0"/>
              <a:t>Stückweises programmieren und testen hilft zur Fehlersuche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</p:spTree>
    <p:extLst>
      <p:ext uri="{BB962C8B-B14F-4D97-AF65-F5344CB8AC3E}">
        <p14:creationId xmlns:p14="http://schemas.microsoft.com/office/powerpoint/2010/main" val="241878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				Danke für eure Aufmerksamkeit!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</p:spTree>
    <p:extLst>
      <p:ext uri="{BB962C8B-B14F-4D97-AF65-F5344CB8AC3E}">
        <p14:creationId xmlns:p14="http://schemas.microsoft.com/office/powerpoint/2010/main" val="78701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CACA5A6-0B20-4582-AEC3-8BF5B95C606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8926" y="1059582"/>
            <a:ext cx="6873393" cy="2952328"/>
          </a:xfrm>
        </p:spPr>
        <p:txBody>
          <a:bodyPr>
            <a:normAutofit/>
          </a:bodyPr>
          <a:lstStyle/>
          <a:p>
            <a:r>
              <a:rPr lang="de-AT" dirty="0"/>
              <a:t>1. Einheit: Das Board</a:t>
            </a:r>
          </a:p>
          <a:p>
            <a:endParaRPr lang="de-AT" dirty="0"/>
          </a:p>
          <a:p>
            <a:r>
              <a:rPr lang="de-AT" dirty="0"/>
              <a:t>4. Einheit: Temperatursensor </a:t>
            </a:r>
          </a:p>
          <a:p>
            <a:r>
              <a:rPr lang="de-AT" dirty="0"/>
              <a:t>(Programmieren mit Beispielcode) </a:t>
            </a:r>
          </a:p>
          <a:p>
            <a:endParaRPr lang="de-AT" dirty="0"/>
          </a:p>
          <a:p>
            <a:r>
              <a:rPr lang="de-AT" dirty="0"/>
              <a:t>5. Einheit: RGB-Led</a:t>
            </a:r>
          </a:p>
          <a:p>
            <a:r>
              <a:rPr lang="de-AT" dirty="0"/>
              <a:t>(Programmieren ohne Beispielcode)</a:t>
            </a:r>
          </a:p>
          <a:p>
            <a:endParaRPr lang="de-AT" dirty="0"/>
          </a:p>
          <a:p>
            <a:r>
              <a:rPr lang="de-AT" dirty="0"/>
              <a:t>Zusammenfassung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FBD296-7D56-4724-A6EB-FEFB1799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9" y="267494"/>
            <a:ext cx="6873393" cy="648072"/>
          </a:xfrm>
        </p:spPr>
        <p:txBody>
          <a:bodyPr/>
          <a:lstStyle/>
          <a:p>
            <a:r>
              <a:rPr lang="de-AT" dirty="0"/>
              <a:t>Übersicht</a:t>
            </a:r>
          </a:p>
        </p:txBody>
      </p:sp>
    </p:spTree>
    <p:extLst>
      <p:ext uri="{BB962C8B-B14F-4D97-AF65-F5344CB8AC3E}">
        <p14:creationId xmlns:p14="http://schemas.microsoft.com/office/powerpoint/2010/main" val="228492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17652" y="267494"/>
            <a:ext cx="6516256" cy="576064"/>
          </a:xfrm>
        </p:spPr>
        <p:txBody>
          <a:bodyPr/>
          <a:lstStyle/>
          <a:p>
            <a:r>
              <a:rPr lang="de-DE" dirty="0"/>
              <a:t>1.1 Das Board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6" name="Grafik 5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E831E90F-792A-43BF-A9B1-6FEB7F46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17" y="840908"/>
            <a:ext cx="5802566" cy="40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9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1.2 Visual Studio Code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75ADD2-352B-4B1B-BD54-E4455668C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53" y="850398"/>
            <a:ext cx="7156637" cy="40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2.1 Temperatur Sensor &amp; </a:t>
            </a:r>
            <a:r>
              <a:rPr lang="de-DE" dirty="0" err="1"/>
              <a:t>One</a:t>
            </a:r>
            <a:r>
              <a:rPr lang="de-DE" dirty="0"/>
              <a:t> Wire Bus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6DE590-298E-4689-9547-07E4B769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10" y="1047952"/>
            <a:ext cx="1477514" cy="15237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6C854AC-4A79-4BB9-85F8-798415E64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44848" y="2435710"/>
            <a:ext cx="2072916" cy="17995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3BBAEBB-4956-4A81-8274-713932EE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923337"/>
            <a:ext cx="5703838" cy="15043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2F10FB-BD62-4F78-AFD1-5648BE24C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20" y="2848589"/>
            <a:ext cx="3325262" cy="18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2.2 Temperatur Sensor mit Beispielcode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D76CF84-9B97-43FC-95D7-C9BF414D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99" y="841905"/>
            <a:ext cx="7171736" cy="40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9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2.3 Temperatur Sensor mit Beispielcode V2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F937D1-B641-4233-A184-865B36A3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04" y="830055"/>
            <a:ext cx="7214185" cy="40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1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3.1 RGB Led, Board und Ansteuerung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DAEE7F-48C3-40EF-88C8-2A160976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27428" y="83816"/>
            <a:ext cx="4034567" cy="55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4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Seite </a:t>
            </a:r>
            <a:fld id="{161B38C4-4D91-6648-8CA6-61CA8BC874F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67494"/>
            <a:ext cx="6516256" cy="576064"/>
          </a:xfrm>
        </p:spPr>
        <p:txBody>
          <a:bodyPr/>
          <a:lstStyle/>
          <a:p>
            <a:r>
              <a:rPr lang="de-DE" dirty="0"/>
              <a:t>3.2 RGB Led, Variablendeklaration 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3076" y="851329"/>
            <a:ext cx="8363272" cy="3808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 sz="800" b="0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907E6A6-F04F-469B-867E-819B19E5F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68" y="1249150"/>
            <a:ext cx="6948264" cy="21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02 Automatisierungstechnik - Dieter Lutzmayr">
      <a:dk1>
        <a:srgbClr val="000000"/>
      </a:dk1>
      <a:lt1>
        <a:srgbClr val="FFFFFF"/>
      </a:lt1>
      <a:dk2>
        <a:srgbClr val="36434A"/>
      </a:dk2>
      <a:lt2>
        <a:srgbClr val="DEDEDF"/>
      </a:lt2>
      <a:accent1>
        <a:srgbClr val="FFED00"/>
      </a:accent1>
      <a:accent2>
        <a:srgbClr val="FF9900"/>
      </a:accent2>
      <a:accent3>
        <a:srgbClr val="00457D"/>
      </a:accent3>
      <a:accent4>
        <a:srgbClr val="62A4D3"/>
      </a:accent4>
      <a:accent5>
        <a:srgbClr val="009900"/>
      </a:accent5>
      <a:accent6>
        <a:srgbClr val="4C5A62"/>
      </a:accent6>
      <a:hlink>
        <a:srgbClr val="36434A"/>
      </a:hlink>
      <a:folHlink>
        <a:srgbClr val="8E9B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Bildschirmpräsentation (16:9)</PresentationFormat>
  <Paragraphs>49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Office-Design</vt:lpstr>
      <vt:lpstr>Begleitende Projekt Microcontroller-Lab</vt:lpstr>
      <vt:lpstr>Übersicht</vt:lpstr>
      <vt:lpstr>1.1 Das Board</vt:lpstr>
      <vt:lpstr>1.2 Visual Studio Code</vt:lpstr>
      <vt:lpstr>2.1 Temperatur Sensor &amp; One Wire Bus</vt:lpstr>
      <vt:lpstr>2.2 Temperatur Sensor mit Beispielcode</vt:lpstr>
      <vt:lpstr>2.3 Temperatur Sensor mit Beispielcode V2</vt:lpstr>
      <vt:lpstr>3.1 RGB Led, Board und Ansteuerung</vt:lpstr>
      <vt:lpstr>3.2 RGB Led, Variablendeklaration </vt:lpstr>
      <vt:lpstr>3.3 RGB Led, Code von Verzweigungen</vt:lpstr>
      <vt:lpstr>3.4 RGB Led, Schleifen</vt:lpstr>
      <vt:lpstr>3.5 RGB Led, Abbruchbedingungen f. Schleifen</vt:lpstr>
      <vt:lpstr>4 Zusammenfassung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Dipl.-Ing. Dieter Lutzmayr</dc:creator>
  <cp:lastModifiedBy>Zimmer Annette</cp:lastModifiedBy>
  <cp:revision>415</cp:revision>
  <dcterms:created xsi:type="dcterms:W3CDTF">2015-12-04T07:54:00Z</dcterms:created>
  <dcterms:modified xsi:type="dcterms:W3CDTF">2021-04-19T14:08:34Z</dcterms:modified>
</cp:coreProperties>
</file>